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71" r:id="rId2"/>
    <p:sldId id="272" r:id="rId3"/>
    <p:sldId id="273" r:id="rId4"/>
    <p:sldId id="292" r:id="rId5"/>
    <p:sldId id="279" r:id="rId6"/>
    <p:sldId id="293" r:id="rId7"/>
    <p:sldId id="283" r:id="rId8"/>
    <p:sldId id="277" r:id="rId9"/>
    <p:sldId id="298" r:id="rId10"/>
    <p:sldId id="287" r:id="rId11"/>
    <p:sldId id="294" r:id="rId12"/>
    <p:sldId id="295" r:id="rId13"/>
    <p:sldId id="296" r:id="rId14"/>
    <p:sldId id="297" r:id="rId15"/>
  </p:sldIdLst>
  <p:sldSz cx="12192000" cy="6858000"/>
  <p:notesSz cx="6858000" cy="9144000"/>
  <p:embeddedFontLst>
    <p:embeddedFont>
      <p:font typeface="Pretendard" panose="02000503000000020004" pitchFamily="50" charset="-127"/>
      <p:regular r:id="rId16"/>
      <p:bold r:id="rId17"/>
    </p:embeddedFont>
    <p:embeddedFont>
      <p:font typeface="Pretendard Black" panose="02000A03000000020004" pitchFamily="50" charset="-127"/>
      <p:bold r:id="rId18"/>
    </p:embeddedFont>
    <p:embeddedFont>
      <p:font typeface="Cooper Std Black" panose="0208090304030B020404" pitchFamily="18" charset="0"/>
      <p:bold r:id="rId19"/>
      <p:boldItalic r:id="rId20"/>
    </p:embeddedFont>
    <p:embeddedFont>
      <p:font typeface="Eras Bold ITC" panose="020B0907030504020204" pitchFamily="34" charset="0"/>
      <p:regular r:id="rId21"/>
    </p:embeddedFont>
    <p:embeddedFont>
      <p:font typeface="HY헤드라인M" panose="02030600000101010101" pitchFamily="18" charset="-127"/>
      <p:regular r:id="rId22"/>
    </p:embeddedFont>
    <p:embeddedFont>
      <p:font typeface="SB 어그로 Light" panose="02020603020101020101" pitchFamily="18" charset="-127"/>
      <p:regular r:id="rId23"/>
    </p:embeddedFont>
    <p:embeddedFont>
      <p:font typeface="SB 어그로 Medium" panose="02020603020101020101" pitchFamily="18" charset="-127"/>
      <p:regular r:id="rId2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99"/>
    <a:srgbClr val="F9FCFD"/>
    <a:srgbClr val="276CBF"/>
    <a:srgbClr val="718EA0"/>
    <a:srgbClr val="23B0C3"/>
    <a:srgbClr val="6C899B"/>
    <a:srgbClr val="F3F9FB"/>
    <a:srgbClr val="146772"/>
    <a:srgbClr val="95E2EC"/>
    <a:srgbClr val="D0C6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  <p:ext uri="{1BD7E111-0CB8-44D6-8891-C1BB2F81B7CC}">
      <p1710:readonlyRecommended xmlns:p1710="http://schemas.microsoft.com/office/powerpoint/2017/10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 showGuides="1">
      <p:cViewPr varScale="1">
        <p:scale>
          <a:sx n="104" d="100"/>
          <a:sy n="104" d="100"/>
        </p:scale>
        <p:origin x="870" y="114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8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CD90640-7EB0-BE1D-FA8A-7A3A60D87864}"/>
              </a:ext>
            </a:extLst>
          </p:cNvPr>
          <p:cNvSpPr txBox="1"/>
          <p:nvPr userDrawn="1"/>
        </p:nvSpPr>
        <p:spPr>
          <a:xfrm>
            <a:off x="9998245" y="6501660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C0A8D6C-2166-C593-56DA-F8BC31AF50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F5193-41CD-4063-B0C7-05E32D5C3CCF}" type="datetimeFigureOut">
              <a:rPr lang="ko-KR" altLang="en-US" smtClean="0"/>
              <a:t>2023-03-22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C3355A0-B053-055C-A48D-03DCA4984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8A9E0C0-C208-C880-12BC-22614B99B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0542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CD90640-7EB0-BE1D-FA8A-7A3A60D87864}"/>
              </a:ext>
            </a:extLst>
          </p:cNvPr>
          <p:cNvSpPr txBox="1"/>
          <p:nvPr userDrawn="1"/>
        </p:nvSpPr>
        <p:spPr>
          <a:xfrm>
            <a:off x="9982200" y="6501660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C0A8D6C-2166-C593-56DA-F8BC31AF50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F5193-41CD-4063-B0C7-05E32D5C3CCF}" type="datetimeFigureOut">
              <a:rPr lang="ko-KR" altLang="en-US" smtClean="0"/>
              <a:t>2023-03-22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C3355A0-B053-055C-A48D-03DCA4984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8A9E0C0-C208-C880-12BC-22614B99B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95779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D2A1902-5E0F-4C85-6B9B-CFB8C95C20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6124FC5-232C-D503-51B2-2388BA7040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DD67C67-55AD-BA6E-8404-A37284FE84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2F5193-41CD-4063-B0C7-05E32D5C3CCF}" type="datetimeFigureOut">
              <a:rPr lang="ko-KR" altLang="en-US" smtClean="0"/>
              <a:t>2023-03-22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6847630-7AE5-2706-2404-F94D6A4CFA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DA98C0-863E-3233-E6CC-C61C5150EE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41A778-E908-4432-BB93-29EAA93A69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9667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60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6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6956878-ABEC-AF9A-D2CE-3CA826B6E387}"/>
              </a:ext>
            </a:extLst>
          </p:cNvPr>
          <p:cNvSpPr txBox="1"/>
          <p:nvPr/>
        </p:nvSpPr>
        <p:spPr>
          <a:xfrm>
            <a:off x="631475" y="1219235"/>
            <a:ext cx="471637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spc="-150" dirty="0">
                <a:solidFill>
                  <a:schemeClr val="bg1"/>
                </a:solidFill>
                <a:latin typeface="Eras Bold ITC" panose="020B0907030504020204" pitchFamily="34" charset="0"/>
                <a:ea typeface="+mj-ea"/>
              </a:rPr>
              <a:t>CODER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BEB93D-E860-DD72-63D2-BA2ACD126D65}"/>
              </a:ext>
            </a:extLst>
          </p:cNvPr>
          <p:cNvSpPr txBox="1"/>
          <p:nvPr/>
        </p:nvSpPr>
        <p:spPr>
          <a:xfrm>
            <a:off x="4503443" y="1982864"/>
            <a:ext cx="21804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Eras Bold ITC" panose="020B0907030504020204" pitchFamily="34" charset="0"/>
                <a:ea typeface="SB 어그로 Medium" panose="02020603020101020101" pitchFamily="18" charset="-127"/>
              </a:rPr>
              <a:t>Coding </a:t>
            </a:r>
            <a:r>
              <a:rPr lang="en-US" altLang="ko-KR" sz="1600" dirty="0">
                <a:solidFill>
                  <a:schemeClr val="bg1"/>
                </a:solidFill>
                <a:latin typeface="Eras Bold ITC" panose="020B0907030504020204" pitchFamily="34" charset="0"/>
              </a:rPr>
              <a:t>Community</a:t>
            </a:r>
            <a:endParaRPr lang="en-US" altLang="ko-KR" sz="1600" b="1" dirty="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A083F78-7EAC-088E-92A6-2CCA7C19FAAA}"/>
              </a:ext>
            </a:extLst>
          </p:cNvPr>
          <p:cNvCxnSpPr>
            <a:cxnSpLocks/>
          </p:cNvCxnSpPr>
          <p:nvPr/>
        </p:nvCxnSpPr>
        <p:spPr>
          <a:xfrm>
            <a:off x="513347" y="2542674"/>
            <a:ext cx="11700000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CD58958D-1B2F-0C78-C11B-97B927C5A7E6}"/>
              </a:ext>
            </a:extLst>
          </p:cNvPr>
          <p:cNvSpPr txBox="1"/>
          <p:nvPr/>
        </p:nvSpPr>
        <p:spPr>
          <a:xfrm>
            <a:off x="702879" y="2794708"/>
            <a:ext cx="45735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Eras Bold ITC" panose="020B0907030504020204" pitchFamily="34" charset="0"/>
              </a:rPr>
              <a:t>Team</a:t>
            </a:r>
            <a:r>
              <a:rPr lang="ko-KR" altLang="en-US" sz="4800" dirty="0">
                <a:solidFill>
                  <a:schemeClr val="bg1"/>
                </a:solidFill>
              </a:rPr>
              <a:t>  </a:t>
            </a:r>
            <a:r>
              <a:rPr lang="en-US" altLang="ko-KR" sz="4400" dirty="0">
                <a:solidFill>
                  <a:schemeClr val="bg1"/>
                </a:solidFill>
                <a:latin typeface="Cooper Std Black" panose="0208090304030B020404" pitchFamily="18" charset="0"/>
              </a:rPr>
              <a:t>Beans</a:t>
            </a:r>
            <a:r>
              <a:rPr lang="en-US" altLang="ko-KR" sz="4800" dirty="0">
                <a:solidFill>
                  <a:schemeClr val="bg1"/>
                </a:solidFill>
                <a:latin typeface="Cooper Std Black" panose="0208090304030B020404" pitchFamily="18" charset="0"/>
              </a:rPr>
              <a:t> 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A9CDBC7-54B9-543D-9CD3-C745337A4532}"/>
              </a:ext>
            </a:extLst>
          </p:cNvPr>
          <p:cNvSpPr/>
          <p:nvPr/>
        </p:nvSpPr>
        <p:spPr>
          <a:xfrm>
            <a:off x="9956800" y="6456218"/>
            <a:ext cx="2235200" cy="314037"/>
          </a:xfrm>
          <a:prstGeom prst="rect">
            <a:avLst/>
          </a:prstGeom>
          <a:solidFill>
            <a:srgbClr val="006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96283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6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ADC16E78-8819-8219-C770-75C3BD1E4D45}"/>
              </a:ext>
            </a:extLst>
          </p:cNvPr>
          <p:cNvGrpSpPr/>
          <p:nvPr/>
        </p:nvGrpSpPr>
        <p:grpSpPr>
          <a:xfrm>
            <a:off x="6817895" y="872277"/>
            <a:ext cx="5374105" cy="4483771"/>
            <a:chOff x="6817895" y="310803"/>
            <a:chExt cx="5374105" cy="448377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E4D379F-0D7A-E10A-C2FD-B3F877B38412}"/>
                </a:ext>
              </a:extLst>
            </p:cNvPr>
            <p:cNvSpPr txBox="1"/>
            <p:nvPr/>
          </p:nvSpPr>
          <p:spPr>
            <a:xfrm>
              <a:off x="6817895" y="310803"/>
              <a:ext cx="1848583" cy="3154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9900" b="1" dirty="0">
                  <a:solidFill>
                    <a:schemeClr val="bg1"/>
                  </a:solidFill>
                  <a:latin typeface="Eras Bold ITC" panose="020B0907030504020204" pitchFamily="34" charset="0"/>
                  <a:ea typeface="SB 어그로 Medium" panose="02020603020101020101" pitchFamily="18" charset="-127"/>
                </a:rPr>
                <a:t>4</a:t>
              </a:r>
              <a:endParaRPr lang="ko-KR" altLang="en-US" sz="19900" b="1" dirty="0">
                <a:solidFill>
                  <a:schemeClr val="bg1"/>
                </a:solidFill>
                <a:latin typeface="Eras Bold ITC" panose="020B0907030504020204" pitchFamily="34" charset="0"/>
                <a:ea typeface="SB 어그로 Medium" panose="02020603020101020101" pitchFamily="18" charset="-127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73F2969-8E1F-0403-B6B6-037C4B0D5DB2}"/>
                </a:ext>
              </a:extLst>
            </p:cNvPr>
            <p:cNvSpPr txBox="1"/>
            <p:nvPr/>
          </p:nvSpPr>
          <p:spPr>
            <a:xfrm>
              <a:off x="6817895" y="3350782"/>
              <a:ext cx="181492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800" b="1" spc="-300" dirty="0">
                  <a:solidFill>
                    <a:schemeClr val="bg1"/>
                  </a:solidFill>
                  <a:latin typeface="SB 어그로 Medium" panose="02020603020101020101" pitchFamily="18" charset="-127"/>
                  <a:ea typeface="SB 어그로 Medium" panose="02020603020101020101" pitchFamily="18" charset="-127"/>
                </a:rPr>
                <a:t>모델링</a:t>
              </a: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F9894119-F233-DC33-68F5-7374CF0E569E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545921"/>
              <a:ext cx="5374105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1021128-BA25-D6FF-656C-87D086ADE451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794574"/>
              <a:ext cx="5374105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id="{72ED28CC-278B-E668-F201-82131286269D}"/>
              </a:ext>
            </a:extLst>
          </p:cNvPr>
          <p:cNvSpPr/>
          <p:nvPr/>
        </p:nvSpPr>
        <p:spPr>
          <a:xfrm>
            <a:off x="9956800" y="6456218"/>
            <a:ext cx="2235200" cy="314037"/>
          </a:xfrm>
          <a:prstGeom prst="rect">
            <a:avLst/>
          </a:prstGeom>
          <a:solidFill>
            <a:srgbClr val="006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19373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rgbClr val="0066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8018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006699"/>
                </a:solidFill>
                <a:latin typeface="Eras Bold ITC" panose="020B0907030504020204" pitchFamily="34" charset="0"/>
              </a:rPr>
              <a:t>Part 4</a:t>
            </a:r>
            <a:endParaRPr lang="ko-KR" altLang="en-US" sz="1600" dirty="0">
              <a:solidFill>
                <a:srgbClr val="006699"/>
              </a:solidFill>
              <a:latin typeface="Eras Bold ITC" panose="020B0907030504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11272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rgbClr val="006699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모델링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0D347B7F-C43A-805E-19F6-11FF6652F4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4925" y="1018742"/>
            <a:ext cx="9582150" cy="5153025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913B8FD-629C-2CA4-3721-4FFEA8F6790F}"/>
              </a:ext>
            </a:extLst>
          </p:cNvPr>
          <p:cNvSpPr/>
          <p:nvPr/>
        </p:nvSpPr>
        <p:spPr>
          <a:xfrm>
            <a:off x="9956800" y="6383541"/>
            <a:ext cx="2235200" cy="3140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14896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6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ADC16E78-8819-8219-C770-75C3BD1E4D45}"/>
              </a:ext>
            </a:extLst>
          </p:cNvPr>
          <p:cNvGrpSpPr/>
          <p:nvPr/>
        </p:nvGrpSpPr>
        <p:grpSpPr>
          <a:xfrm>
            <a:off x="6817895" y="872277"/>
            <a:ext cx="5374105" cy="4483771"/>
            <a:chOff x="6817895" y="310803"/>
            <a:chExt cx="5374105" cy="448377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E4D379F-0D7A-E10A-C2FD-B3F877B38412}"/>
                </a:ext>
              </a:extLst>
            </p:cNvPr>
            <p:cNvSpPr txBox="1"/>
            <p:nvPr/>
          </p:nvSpPr>
          <p:spPr>
            <a:xfrm>
              <a:off x="6817895" y="310803"/>
              <a:ext cx="1848583" cy="3154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9900" b="1" dirty="0">
                  <a:solidFill>
                    <a:schemeClr val="bg1"/>
                  </a:solidFill>
                  <a:latin typeface="Eras Bold ITC" panose="020B0907030504020204" pitchFamily="34" charset="0"/>
                  <a:ea typeface="+mj-ea"/>
                </a:rPr>
                <a:t>5</a:t>
              </a:r>
              <a:endParaRPr lang="ko-KR" altLang="en-US" sz="19900" b="1" dirty="0">
                <a:solidFill>
                  <a:schemeClr val="bg1"/>
                </a:solidFill>
                <a:latin typeface="Eras Bold ITC" panose="020B0907030504020204" pitchFamily="34" charset="0"/>
                <a:ea typeface="+mj-ea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73F2969-8E1F-0403-B6B6-037C4B0D5DB2}"/>
                </a:ext>
              </a:extLst>
            </p:cNvPr>
            <p:cNvSpPr txBox="1"/>
            <p:nvPr/>
          </p:nvSpPr>
          <p:spPr>
            <a:xfrm>
              <a:off x="6817895" y="3350782"/>
              <a:ext cx="3616696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800" b="1" spc="-300" dirty="0">
                  <a:solidFill>
                    <a:schemeClr val="bg1"/>
                  </a:solidFill>
                  <a:latin typeface="SB 어그로 Medium" panose="02020603020101020101" pitchFamily="18" charset="-127"/>
                  <a:ea typeface="SB 어그로 Medium" panose="02020603020101020101" pitchFamily="18" charset="-127"/>
                </a:rPr>
                <a:t>구현 예정 기능</a:t>
              </a: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F9894119-F233-DC33-68F5-7374CF0E569E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545921"/>
              <a:ext cx="5374105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1021128-BA25-D6FF-656C-87D086ADE451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794574"/>
              <a:ext cx="5374105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id="{C48B60D2-864D-A087-4BC4-D4C7B1D1CB4A}"/>
              </a:ext>
            </a:extLst>
          </p:cNvPr>
          <p:cNvSpPr/>
          <p:nvPr/>
        </p:nvSpPr>
        <p:spPr>
          <a:xfrm>
            <a:off x="9956800" y="6456218"/>
            <a:ext cx="2235200" cy="314037"/>
          </a:xfrm>
          <a:prstGeom prst="rect">
            <a:avLst/>
          </a:prstGeom>
          <a:solidFill>
            <a:srgbClr val="006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22893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rgbClr val="0066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8018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006699"/>
                </a:solidFill>
                <a:latin typeface="Eras Bold ITC" panose="020B0907030504020204" pitchFamily="34" charset="0"/>
              </a:rPr>
              <a:t>Part 5</a:t>
            </a:r>
            <a:endParaRPr lang="ko-KR" altLang="en-US" sz="1600" dirty="0">
              <a:solidFill>
                <a:srgbClr val="006699"/>
              </a:solidFill>
              <a:latin typeface="Eras Bold ITC" panose="020B0907030504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20617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rgbClr val="006699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구현 예정 기능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타원 7">
            <a:extLst>
              <a:ext uri="{FF2B5EF4-FFF2-40B4-BE49-F238E27FC236}">
                <a16:creationId xmlns:a16="http://schemas.microsoft.com/office/drawing/2014/main" id="{6DBB75E9-7D78-861C-1090-76F9519DED1F}"/>
              </a:ext>
            </a:extLst>
          </p:cNvPr>
          <p:cNvSpPr/>
          <p:nvPr/>
        </p:nvSpPr>
        <p:spPr>
          <a:xfrm>
            <a:off x="1163052" y="1244221"/>
            <a:ext cx="1872957" cy="1674474"/>
          </a:xfrm>
          <a:prstGeom prst="ellipse">
            <a:avLst/>
          </a:prstGeom>
          <a:solidFill>
            <a:schemeClr val="bg1">
              <a:alpha val="80000"/>
            </a:schemeClr>
          </a:solidFill>
          <a:ln w="57150">
            <a:solidFill>
              <a:srgbClr val="0066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57A79621-C1CD-C106-4587-FCA56162947A}"/>
              </a:ext>
            </a:extLst>
          </p:cNvPr>
          <p:cNvSpPr/>
          <p:nvPr/>
        </p:nvSpPr>
        <p:spPr>
          <a:xfrm>
            <a:off x="4788325" y="1280734"/>
            <a:ext cx="1872957" cy="1674474"/>
          </a:xfrm>
          <a:prstGeom prst="ellipse">
            <a:avLst/>
          </a:prstGeom>
          <a:solidFill>
            <a:schemeClr val="bg1">
              <a:alpha val="80000"/>
            </a:schemeClr>
          </a:solidFill>
          <a:ln w="57150">
            <a:solidFill>
              <a:srgbClr val="0066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AECDD7D0-4775-AF2E-0C8A-D42D0172CE09}"/>
              </a:ext>
            </a:extLst>
          </p:cNvPr>
          <p:cNvSpPr/>
          <p:nvPr/>
        </p:nvSpPr>
        <p:spPr>
          <a:xfrm>
            <a:off x="8371903" y="1317247"/>
            <a:ext cx="1872957" cy="1674474"/>
          </a:xfrm>
          <a:prstGeom prst="ellipse">
            <a:avLst/>
          </a:prstGeom>
          <a:solidFill>
            <a:schemeClr val="bg1">
              <a:alpha val="80000"/>
            </a:schemeClr>
          </a:solidFill>
          <a:ln w="57150">
            <a:solidFill>
              <a:srgbClr val="0066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A99E67B1-88B5-3DEF-1484-AB5B5CCF3DEF}"/>
              </a:ext>
            </a:extLst>
          </p:cNvPr>
          <p:cNvSpPr/>
          <p:nvPr/>
        </p:nvSpPr>
        <p:spPr>
          <a:xfrm>
            <a:off x="1213984" y="3888369"/>
            <a:ext cx="1872957" cy="1674474"/>
          </a:xfrm>
          <a:prstGeom prst="ellipse">
            <a:avLst/>
          </a:prstGeom>
          <a:solidFill>
            <a:schemeClr val="bg1">
              <a:alpha val="80000"/>
            </a:schemeClr>
          </a:solidFill>
          <a:ln w="57150">
            <a:solidFill>
              <a:srgbClr val="0066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6699"/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79AF4C3B-414D-AE3B-46E4-F0AB0D6AE20B}"/>
              </a:ext>
            </a:extLst>
          </p:cNvPr>
          <p:cNvSpPr/>
          <p:nvPr/>
        </p:nvSpPr>
        <p:spPr>
          <a:xfrm>
            <a:off x="4839257" y="3924882"/>
            <a:ext cx="1872957" cy="1674474"/>
          </a:xfrm>
          <a:prstGeom prst="ellipse">
            <a:avLst/>
          </a:prstGeom>
          <a:solidFill>
            <a:schemeClr val="bg1">
              <a:alpha val="80000"/>
            </a:schemeClr>
          </a:solidFill>
          <a:ln w="57150">
            <a:solidFill>
              <a:srgbClr val="0066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6699"/>
              </a:solidFill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4FEEB846-DA29-ED2F-B575-B61A56C82837}"/>
              </a:ext>
            </a:extLst>
          </p:cNvPr>
          <p:cNvSpPr/>
          <p:nvPr/>
        </p:nvSpPr>
        <p:spPr>
          <a:xfrm>
            <a:off x="8422835" y="3961395"/>
            <a:ext cx="1872957" cy="1674474"/>
          </a:xfrm>
          <a:prstGeom prst="ellipse">
            <a:avLst/>
          </a:prstGeom>
          <a:solidFill>
            <a:schemeClr val="bg1">
              <a:alpha val="80000"/>
            </a:schemeClr>
          </a:solidFill>
          <a:ln w="57150">
            <a:solidFill>
              <a:srgbClr val="0066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6699"/>
              </a:solidFill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687C92B6-C255-2C44-EB39-CCDF2EC999C2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4708" y="1566838"/>
            <a:ext cx="1219715" cy="1219715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4B466094-6120-047A-D683-9E963D251063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5578" y="3938272"/>
            <a:ext cx="1381074" cy="1381074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2450B6AA-FB72-34AD-F466-EB91E861165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1312" y="1444088"/>
            <a:ext cx="1311888" cy="1311888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F47714B7-5DC9-C53A-AEB4-F4C520E82116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4261" y="4130051"/>
            <a:ext cx="1189294" cy="1189294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F9743519-FB0F-B303-C256-E28EA2A6A9D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0778" y="1419686"/>
            <a:ext cx="1439893" cy="1439893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79C79431-BF3F-2ADC-C677-5B22DC422179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0328" y="4130050"/>
            <a:ext cx="1189295" cy="118929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5BFA8C2-C0A2-2682-68DC-BFDDFFFDAE03}"/>
              </a:ext>
            </a:extLst>
          </p:cNvPr>
          <p:cNvSpPr txBox="1"/>
          <p:nvPr/>
        </p:nvSpPr>
        <p:spPr>
          <a:xfrm>
            <a:off x="1699166" y="5732840"/>
            <a:ext cx="619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6699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검색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9AFD65-E646-4799-5415-58C186F94927}"/>
              </a:ext>
            </a:extLst>
          </p:cNvPr>
          <p:cNvSpPr txBox="1"/>
          <p:nvPr/>
        </p:nvSpPr>
        <p:spPr>
          <a:xfrm>
            <a:off x="5476839" y="5732840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6699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댓글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CDBB00-7018-63C2-15E5-C5E1AB4B9356}"/>
              </a:ext>
            </a:extLst>
          </p:cNvPr>
          <p:cNvSpPr txBox="1"/>
          <p:nvPr/>
        </p:nvSpPr>
        <p:spPr>
          <a:xfrm>
            <a:off x="9036147" y="5732840"/>
            <a:ext cx="606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6699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추천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523C13E-8771-6ED8-3362-D2A1946BA5EE}"/>
              </a:ext>
            </a:extLst>
          </p:cNvPr>
          <p:cNvSpPr txBox="1"/>
          <p:nvPr/>
        </p:nvSpPr>
        <p:spPr>
          <a:xfrm>
            <a:off x="1658665" y="3111034"/>
            <a:ext cx="81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6699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조회수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82F58E5-A704-0267-E720-C022045E5051}"/>
              </a:ext>
            </a:extLst>
          </p:cNvPr>
          <p:cNvSpPr txBox="1"/>
          <p:nvPr/>
        </p:nvSpPr>
        <p:spPr>
          <a:xfrm>
            <a:off x="5441399" y="3113279"/>
            <a:ext cx="606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6699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공지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6819326-23C3-B97D-E768-4BEA22311D41}"/>
              </a:ext>
            </a:extLst>
          </p:cNvPr>
          <p:cNvSpPr txBox="1"/>
          <p:nvPr/>
        </p:nvSpPr>
        <p:spPr>
          <a:xfrm>
            <a:off x="9015742" y="3107226"/>
            <a:ext cx="604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6699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정렬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866471B-8AB9-D194-73B3-03F7994EFBC0}"/>
              </a:ext>
            </a:extLst>
          </p:cNvPr>
          <p:cNvSpPr/>
          <p:nvPr/>
        </p:nvSpPr>
        <p:spPr>
          <a:xfrm>
            <a:off x="9956800" y="6383541"/>
            <a:ext cx="2235200" cy="3140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4899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6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6956878-ABEC-AF9A-D2CE-3CA826B6E387}"/>
              </a:ext>
            </a:extLst>
          </p:cNvPr>
          <p:cNvSpPr txBox="1"/>
          <p:nvPr/>
        </p:nvSpPr>
        <p:spPr>
          <a:xfrm>
            <a:off x="974375" y="1265401"/>
            <a:ext cx="471637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ras Bold ITC" panose="020B0907030504020204" pitchFamily="34" charset="0"/>
                <a:ea typeface="+mj-ea"/>
                <a:cs typeface="+mn-cs"/>
              </a:rPr>
              <a:t>THANK</a:t>
            </a:r>
            <a:r>
              <a:rPr kumimoji="0" lang="en-US" altLang="ko-KR" sz="8000" b="1" i="0" u="none" strike="noStrike" kern="1200" cap="none" spc="-15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ras Bold ITC" panose="020B0907030504020204" pitchFamily="34" charset="0"/>
                <a:ea typeface="+mj-ea"/>
                <a:cs typeface="+mn-cs"/>
              </a:rPr>
              <a:t> YOU!</a:t>
            </a:r>
            <a:endParaRPr kumimoji="0" lang="en-US" altLang="ko-KR" sz="8000" b="1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ras Bold ITC" panose="020B0907030504020204" pitchFamily="34" charset="0"/>
              <a:ea typeface="+mj-ea"/>
              <a:cs typeface="+mn-cs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A083F78-7EAC-088E-92A6-2CCA7C19FAAA}"/>
              </a:ext>
            </a:extLst>
          </p:cNvPr>
          <p:cNvCxnSpPr>
            <a:cxnSpLocks/>
          </p:cNvCxnSpPr>
          <p:nvPr/>
        </p:nvCxnSpPr>
        <p:spPr>
          <a:xfrm>
            <a:off x="513347" y="2542674"/>
            <a:ext cx="11700000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7763D20E-B192-5FC6-C066-900136714CE1}"/>
              </a:ext>
            </a:extLst>
          </p:cNvPr>
          <p:cNvSpPr/>
          <p:nvPr/>
        </p:nvSpPr>
        <p:spPr>
          <a:xfrm>
            <a:off x="9956800" y="6456218"/>
            <a:ext cx="2235200" cy="314037"/>
          </a:xfrm>
          <a:prstGeom prst="rect">
            <a:avLst/>
          </a:prstGeom>
          <a:solidFill>
            <a:srgbClr val="006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34304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직사각형 40">
            <a:extLst>
              <a:ext uri="{FF2B5EF4-FFF2-40B4-BE49-F238E27FC236}">
                <a16:creationId xmlns:a16="http://schemas.microsoft.com/office/drawing/2014/main" id="{51BCF8EE-1B1A-078F-B02C-C0E2DC36E655}"/>
              </a:ext>
            </a:extLst>
          </p:cNvPr>
          <p:cNvSpPr/>
          <p:nvPr/>
        </p:nvSpPr>
        <p:spPr>
          <a:xfrm>
            <a:off x="4324023" y="611"/>
            <a:ext cx="7867977" cy="6857999"/>
          </a:xfrm>
          <a:prstGeom prst="rect">
            <a:avLst/>
          </a:prstGeom>
          <a:solidFill>
            <a:srgbClr val="006699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8B4A3B93-1F0C-9A0F-F5F7-F4FD3957F3AF}"/>
              </a:ext>
            </a:extLst>
          </p:cNvPr>
          <p:cNvCxnSpPr/>
          <p:nvPr/>
        </p:nvCxnSpPr>
        <p:spPr>
          <a:xfrm>
            <a:off x="53555" y="6687129"/>
            <a:ext cx="12060000" cy="0"/>
          </a:xfrm>
          <a:prstGeom prst="line">
            <a:avLst/>
          </a:prstGeom>
          <a:ln w="3175">
            <a:solidFill>
              <a:srgbClr val="F9FC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748DE9C-B5AD-BAA4-4EBD-53FA1916E9A2}"/>
              </a:ext>
            </a:extLst>
          </p:cNvPr>
          <p:cNvSpPr txBox="1"/>
          <p:nvPr/>
        </p:nvSpPr>
        <p:spPr>
          <a:xfrm>
            <a:off x="863963" y="623355"/>
            <a:ext cx="10374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rgbClr val="006699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목차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27B173C-BF4B-5D6B-514A-71779E736CDB}"/>
              </a:ext>
            </a:extLst>
          </p:cNvPr>
          <p:cNvSpPr txBox="1"/>
          <p:nvPr/>
        </p:nvSpPr>
        <p:spPr>
          <a:xfrm>
            <a:off x="2032140" y="900354"/>
            <a:ext cx="21611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6699"/>
                </a:solidFill>
                <a:latin typeface="Eras Bold ITC" panose="020B0907030504020204" pitchFamily="34" charset="0"/>
              </a:rPr>
              <a:t>table of contents</a:t>
            </a:r>
            <a:endParaRPr lang="ko-KR" altLang="en-US" dirty="0">
              <a:solidFill>
                <a:srgbClr val="006699"/>
              </a:solidFill>
              <a:latin typeface="Eras Bold ITC" panose="020B0907030504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D2F8173-8156-CE01-D9B3-27975DBDAC46}"/>
              </a:ext>
            </a:extLst>
          </p:cNvPr>
          <p:cNvSpPr txBox="1"/>
          <p:nvPr/>
        </p:nvSpPr>
        <p:spPr>
          <a:xfrm>
            <a:off x="6004436" y="2094380"/>
            <a:ext cx="19928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 </a:t>
            </a:r>
            <a:r>
              <a:rPr lang="ko-KR" altLang="en-US" sz="3200" dirty="0">
                <a:solidFill>
                  <a:schemeClr val="bg1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Aharoni" panose="02010803020104030203" pitchFamily="2" charset="-79"/>
              </a:rPr>
              <a:t>팀원 소개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24391C0-841B-0AE4-8CF0-D0230D687874}"/>
              </a:ext>
            </a:extLst>
          </p:cNvPr>
          <p:cNvSpPr txBox="1"/>
          <p:nvPr/>
        </p:nvSpPr>
        <p:spPr>
          <a:xfrm>
            <a:off x="5146876" y="2140546"/>
            <a:ext cx="4523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Eras Bold ITC" panose="020B0907030504020204" pitchFamily="34" charset="0"/>
                <a:ea typeface="HY헤드라인M" panose="02030600000101010101" pitchFamily="18" charset="-127"/>
                <a:cs typeface="Aharoni" panose="02010803020104030203" pitchFamily="2" charset="-79"/>
              </a:rPr>
              <a:t>1</a:t>
            </a:r>
            <a:endParaRPr lang="ko-KR" altLang="en-US" sz="3200" dirty="0">
              <a:solidFill>
                <a:schemeClr val="bg1"/>
              </a:solidFill>
              <a:latin typeface="Eras Bold ITC" panose="020B0907030504020204" pitchFamily="34" charset="0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C8D3D09-EE50-4167-C15A-20C2CDAD9704}"/>
              </a:ext>
            </a:extLst>
          </p:cNvPr>
          <p:cNvSpPr txBox="1"/>
          <p:nvPr/>
        </p:nvSpPr>
        <p:spPr>
          <a:xfrm>
            <a:off x="6004436" y="2710638"/>
            <a:ext cx="23791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 </a:t>
            </a:r>
            <a:r>
              <a:rPr lang="ko-KR" altLang="en-US" sz="3200" dirty="0">
                <a:solidFill>
                  <a:schemeClr val="bg1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Aharoni" panose="02010803020104030203" pitchFamily="2" charset="-79"/>
              </a:rPr>
              <a:t>타임 테이블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A3A4092-1B21-A117-BDB9-1188D51154E1}"/>
              </a:ext>
            </a:extLst>
          </p:cNvPr>
          <p:cNvSpPr txBox="1"/>
          <p:nvPr/>
        </p:nvSpPr>
        <p:spPr>
          <a:xfrm>
            <a:off x="5146876" y="2756804"/>
            <a:ext cx="4523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Eras Bold ITC" panose="020B0907030504020204" pitchFamily="34" charset="0"/>
                <a:ea typeface="HY헤드라인M" panose="02030600000101010101" pitchFamily="18" charset="-127"/>
                <a:cs typeface="Aharoni" panose="02010803020104030203" pitchFamily="2" charset="-79"/>
              </a:rPr>
              <a:t>2</a:t>
            </a:r>
            <a:endParaRPr lang="ko-KR" altLang="en-US" sz="3200" dirty="0">
              <a:solidFill>
                <a:schemeClr val="bg1"/>
              </a:solidFill>
              <a:latin typeface="Eras Bold ITC" panose="020B0907030504020204" pitchFamily="34" charset="0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9309E96-0CE8-9089-88DF-BD5BC8A0AA0B}"/>
              </a:ext>
            </a:extLst>
          </p:cNvPr>
          <p:cNvSpPr txBox="1"/>
          <p:nvPr/>
        </p:nvSpPr>
        <p:spPr>
          <a:xfrm>
            <a:off x="6004436" y="3382834"/>
            <a:ext cx="19928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 </a:t>
            </a:r>
            <a:r>
              <a:rPr lang="ko-KR" altLang="en-US" sz="3200" dirty="0">
                <a:solidFill>
                  <a:schemeClr val="bg1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Aharoni" panose="02010803020104030203" pitchFamily="2" charset="-79"/>
              </a:rPr>
              <a:t>벤치 마킹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2AFC591-43E5-A662-9468-E7B0FBB78C49}"/>
              </a:ext>
            </a:extLst>
          </p:cNvPr>
          <p:cNvSpPr txBox="1"/>
          <p:nvPr/>
        </p:nvSpPr>
        <p:spPr>
          <a:xfrm>
            <a:off x="5146876" y="3429000"/>
            <a:ext cx="4523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Eras Bold ITC" panose="020B0907030504020204" pitchFamily="34" charset="0"/>
                <a:ea typeface="HY헤드라인M" panose="02030600000101010101" pitchFamily="18" charset="-127"/>
                <a:cs typeface="Aharoni" panose="02010803020104030203" pitchFamily="2" charset="-79"/>
              </a:rPr>
              <a:t>3</a:t>
            </a:r>
            <a:endParaRPr lang="ko-KR" altLang="en-US" sz="3200" dirty="0">
              <a:solidFill>
                <a:schemeClr val="bg1"/>
              </a:solidFill>
              <a:latin typeface="Eras Bold ITC" panose="020B0907030504020204" pitchFamily="34" charset="0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E13B1C5-2C5D-6E38-AF7A-66242E15BCE7}"/>
              </a:ext>
            </a:extLst>
          </p:cNvPr>
          <p:cNvSpPr txBox="1"/>
          <p:nvPr/>
        </p:nvSpPr>
        <p:spPr>
          <a:xfrm>
            <a:off x="6004436" y="4016373"/>
            <a:ext cx="15520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 </a:t>
            </a:r>
            <a:r>
              <a:rPr lang="ko-KR" altLang="en-US" sz="3200" dirty="0">
                <a:solidFill>
                  <a:schemeClr val="bg1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Aharoni" panose="02010803020104030203" pitchFamily="2" charset="-79"/>
              </a:rPr>
              <a:t>모델링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439B073-C1E1-C4C8-5BF8-7B1C5B176232}"/>
              </a:ext>
            </a:extLst>
          </p:cNvPr>
          <p:cNvSpPr txBox="1"/>
          <p:nvPr/>
        </p:nvSpPr>
        <p:spPr>
          <a:xfrm>
            <a:off x="5146876" y="4062539"/>
            <a:ext cx="4523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Eras Bold ITC" panose="020B0907030504020204" pitchFamily="34" charset="0"/>
                <a:ea typeface="HY헤드라인M" panose="02030600000101010101" pitchFamily="18" charset="-127"/>
                <a:cs typeface="Aharoni" panose="02010803020104030203" pitchFamily="2" charset="-79"/>
              </a:rPr>
              <a:t>4</a:t>
            </a:r>
            <a:endParaRPr lang="ko-KR" altLang="en-US" sz="3200" dirty="0">
              <a:solidFill>
                <a:schemeClr val="bg1"/>
              </a:solidFill>
              <a:latin typeface="Eras Bold ITC" panose="020B0907030504020204" pitchFamily="34" charset="0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3C9255A-48DE-C758-4C4B-06CC939E3D26}"/>
              </a:ext>
            </a:extLst>
          </p:cNvPr>
          <p:cNvSpPr txBox="1"/>
          <p:nvPr/>
        </p:nvSpPr>
        <p:spPr>
          <a:xfrm>
            <a:off x="6004436" y="4744385"/>
            <a:ext cx="28632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 </a:t>
            </a:r>
            <a:r>
              <a:rPr lang="ko-KR" altLang="en-US" sz="3200" dirty="0">
                <a:solidFill>
                  <a:schemeClr val="bg1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Aharoni" panose="02010803020104030203" pitchFamily="2" charset="-79"/>
              </a:rPr>
              <a:t>구현 예정 기능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B5F28F7-3EDB-32C1-C528-AC76D0FC5E35}"/>
              </a:ext>
            </a:extLst>
          </p:cNvPr>
          <p:cNvSpPr txBox="1"/>
          <p:nvPr/>
        </p:nvSpPr>
        <p:spPr>
          <a:xfrm>
            <a:off x="5146876" y="4790551"/>
            <a:ext cx="4523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Eras Bold ITC" panose="020B0907030504020204" pitchFamily="34" charset="0"/>
                <a:ea typeface="HY헤드라인M" panose="02030600000101010101" pitchFamily="18" charset="-127"/>
                <a:cs typeface="Aharoni" panose="02010803020104030203" pitchFamily="2" charset="-79"/>
              </a:rPr>
              <a:t>5</a:t>
            </a:r>
            <a:endParaRPr lang="ko-KR" altLang="en-US" sz="3200" dirty="0">
              <a:solidFill>
                <a:schemeClr val="bg1"/>
              </a:solidFill>
              <a:latin typeface="Eras Bold ITC" panose="020B0907030504020204" pitchFamily="34" charset="0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688B5399-6ED7-CA6B-02B1-84FD080D12CE}"/>
              </a:ext>
            </a:extLst>
          </p:cNvPr>
          <p:cNvCxnSpPr>
            <a:cxnSpLocks/>
          </p:cNvCxnSpPr>
          <p:nvPr/>
        </p:nvCxnSpPr>
        <p:spPr>
          <a:xfrm>
            <a:off x="413555" y="1297960"/>
            <a:ext cx="11700000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73143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6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ADC16E78-8819-8219-C770-75C3BD1E4D45}"/>
              </a:ext>
            </a:extLst>
          </p:cNvPr>
          <p:cNvGrpSpPr/>
          <p:nvPr/>
        </p:nvGrpSpPr>
        <p:grpSpPr>
          <a:xfrm>
            <a:off x="6817895" y="872277"/>
            <a:ext cx="5374105" cy="4483771"/>
            <a:chOff x="6817895" y="310803"/>
            <a:chExt cx="5374105" cy="448377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E4D379F-0D7A-E10A-C2FD-B3F877B38412}"/>
                </a:ext>
              </a:extLst>
            </p:cNvPr>
            <p:cNvSpPr txBox="1"/>
            <p:nvPr/>
          </p:nvSpPr>
          <p:spPr>
            <a:xfrm>
              <a:off x="6817895" y="310803"/>
              <a:ext cx="1848583" cy="3154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9900" b="1" dirty="0">
                  <a:solidFill>
                    <a:schemeClr val="bg1"/>
                  </a:solidFill>
                  <a:latin typeface="Eras Bold ITC" panose="020B0907030504020204" pitchFamily="34" charset="0"/>
                  <a:ea typeface="+mj-ea"/>
                </a:rPr>
                <a:t>1</a:t>
              </a:r>
              <a:endParaRPr lang="ko-KR" altLang="en-US" sz="19900" b="1" dirty="0">
                <a:solidFill>
                  <a:schemeClr val="bg1"/>
                </a:solidFill>
                <a:latin typeface="Eras Bold ITC" panose="020B0907030504020204" pitchFamily="34" charset="0"/>
                <a:ea typeface="+mj-ea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73F2969-8E1F-0403-B6B6-037C4B0D5DB2}"/>
                </a:ext>
              </a:extLst>
            </p:cNvPr>
            <p:cNvSpPr txBox="1"/>
            <p:nvPr/>
          </p:nvSpPr>
          <p:spPr>
            <a:xfrm>
              <a:off x="6817895" y="3350782"/>
              <a:ext cx="245131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800" b="1" spc="-300" dirty="0">
                  <a:solidFill>
                    <a:schemeClr val="bg1"/>
                  </a:solidFill>
                  <a:latin typeface="SB 어그로 Medium" panose="02020603020101020101" pitchFamily="18" charset="-127"/>
                  <a:ea typeface="SB 어그로 Medium" panose="02020603020101020101" pitchFamily="18" charset="-127"/>
                </a:rPr>
                <a:t>팀원 소개</a:t>
              </a: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F9894119-F233-DC33-68F5-7374CF0E569E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545921"/>
              <a:ext cx="5374105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1021128-BA25-D6FF-656C-87D086ADE451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794574"/>
              <a:ext cx="5374105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id="{B2CDD99E-AB51-FFF5-63AE-D50555D3A964}"/>
              </a:ext>
            </a:extLst>
          </p:cNvPr>
          <p:cNvSpPr/>
          <p:nvPr/>
        </p:nvSpPr>
        <p:spPr>
          <a:xfrm>
            <a:off x="9956800" y="6456218"/>
            <a:ext cx="2235200" cy="314037"/>
          </a:xfrm>
          <a:prstGeom prst="rect">
            <a:avLst/>
          </a:prstGeom>
          <a:solidFill>
            <a:srgbClr val="006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74453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8B4A3B93-1F0C-9A0F-F5F7-F4FD3957F3AF}"/>
              </a:ext>
            </a:extLst>
          </p:cNvPr>
          <p:cNvCxnSpPr/>
          <p:nvPr/>
        </p:nvCxnSpPr>
        <p:spPr>
          <a:xfrm>
            <a:off x="-1258009" y="6594765"/>
            <a:ext cx="12060000" cy="0"/>
          </a:xfrm>
          <a:prstGeom prst="line">
            <a:avLst/>
          </a:prstGeom>
          <a:ln w="3175">
            <a:solidFill>
              <a:srgbClr val="F9FC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688B5399-6ED7-CA6B-02B1-84FD080D12CE}"/>
              </a:ext>
            </a:extLst>
          </p:cNvPr>
          <p:cNvCxnSpPr>
            <a:cxnSpLocks/>
          </p:cNvCxnSpPr>
          <p:nvPr/>
        </p:nvCxnSpPr>
        <p:spPr>
          <a:xfrm>
            <a:off x="246000" y="2858906"/>
            <a:ext cx="11700000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D8004185-4C4A-6FBC-97B9-1A93D22F6CEB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rgbClr val="0066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99B14E44-8413-3413-E009-B0D2AD3115D5}"/>
              </a:ext>
            </a:extLst>
          </p:cNvPr>
          <p:cNvSpPr/>
          <p:nvPr/>
        </p:nvSpPr>
        <p:spPr>
          <a:xfrm>
            <a:off x="648858" y="1674607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D918633-B96C-C5E3-FA0F-84CAF110AB70}"/>
              </a:ext>
            </a:extLst>
          </p:cNvPr>
          <p:cNvSpPr/>
          <p:nvPr/>
        </p:nvSpPr>
        <p:spPr>
          <a:xfrm>
            <a:off x="648862" y="4579113"/>
            <a:ext cx="2041451" cy="604280"/>
          </a:xfrm>
          <a:prstGeom prst="rect">
            <a:avLst/>
          </a:prstGeom>
          <a:solidFill>
            <a:srgbClr val="006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highlight>
                <a:srgbClr val="006699"/>
              </a:highlight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20A9EC6-6C23-7790-DF3C-9B5678BED706}"/>
              </a:ext>
            </a:extLst>
          </p:cNvPr>
          <p:cNvSpPr/>
          <p:nvPr/>
        </p:nvSpPr>
        <p:spPr>
          <a:xfrm>
            <a:off x="7282389" y="1674607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16E6C81-55C0-57DB-BCD2-5A6D1C681FD8}"/>
              </a:ext>
            </a:extLst>
          </p:cNvPr>
          <p:cNvSpPr/>
          <p:nvPr/>
        </p:nvSpPr>
        <p:spPr>
          <a:xfrm>
            <a:off x="2860035" y="1674607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198E812-0A75-85AB-297F-31818CBC64AF}"/>
              </a:ext>
            </a:extLst>
          </p:cNvPr>
          <p:cNvSpPr/>
          <p:nvPr/>
        </p:nvSpPr>
        <p:spPr>
          <a:xfrm>
            <a:off x="5071212" y="1674607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02094A2-9843-71FA-4505-5765479F5817}"/>
              </a:ext>
            </a:extLst>
          </p:cNvPr>
          <p:cNvSpPr txBox="1"/>
          <p:nvPr/>
        </p:nvSpPr>
        <p:spPr>
          <a:xfrm>
            <a:off x="1008184" y="4694086"/>
            <a:ext cx="1322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>
                    <a:lumMod val="95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팀장 이영환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18ECFCE-43BD-096C-CF6F-712D4A9ADC05}"/>
              </a:ext>
            </a:extLst>
          </p:cNvPr>
          <p:cNvSpPr/>
          <p:nvPr/>
        </p:nvSpPr>
        <p:spPr>
          <a:xfrm>
            <a:off x="2860038" y="4579113"/>
            <a:ext cx="2041451" cy="604280"/>
          </a:xfrm>
          <a:prstGeom prst="rect">
            <a:avLst/>
          </a:prstGeom>
          <a:solidFill>
            <a:srgbClr val="006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highlight>
                <a:srgbClr val="006699"/>
              </a:highlight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253A4EE-AE25-AC84-836C-04F59A7A5F1C}"/>
              </a:ext>
            </a:extLst>
          </p:cNvPr>
          <p:cNvSpPr txBox="1"/>
          <p:nvPr/>
        </p:nvSpPr>
        <p:spPr>
          <a:xfrm>
            <a:off x="3227059" y="4694086"/>
            <a:ext cx="1322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>
                    <a:lumMod val="95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팀원 이진형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392F002-2246-13CD-2EB5-6F9C2C63B0E4}"/>
              </a:ext>
            </a:extLst>
          </p:cNvPr>
          <p:cNvSpPr/>
          <p:nvPr/>
        </p:nvSpPr>
        <p:spPr>
          <a:xfrm>
            <a:off x="5071214" y="4579113"/>
            <a:ext cx="2041451" cy="604280"/>
          </a:xfrm>
          <a:prstGeom prst="rect">
            <a:avLst/>
          </a:prstGeom>
          <a:solidFill>
            <a:srgbClr val="006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highlight>
                <a:srgbClr val="006699"/>
              </a:highlight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15EC52A-C70F-5F62-8DF6-DA243BF0BFEA}"/>
              </a:ext>
            </a:extLst>
          </p:cNvPr>
          <p:cNvSpPr txBox="1"/>
          <p:nvPr/>
        </p:nvSpPr>
        <p:spPr>
          <a:xfrm>
            <a:off x="5439036" y="4694086"/>
            <a:ext cx="1322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>
                    <a:lumMod val="95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팀원 </a:t>
            </a:r>
            <a:r>
              <a:rPr lang="ko-KR" altLang="en-US" dirty="0" err="1">
                <a:solidFill>
                  <a:schemeClr val="bg1">
                    <a:lumMod val="95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윤수한</a:t>
            </a:r>
            <a:endParaRPr lang="ko-KR" altLang="en-US" dirty="0">
              <a:solidFill>
                <a:schemeClr val="bg1">
                  <a:lumMod val="95000"/>
                </a:schemeClr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95A5E3A-EEC5-7FE7-86DA-0EBB1F230EB1}"/>
              </a:ext>
            </a:extLst>
          </p:cNvPr>
          <p:cNvSpPr/>
          <p:nvPr/>
        </p:nvSpPr>
        <p:spPr>
          <a:xfrm>
            <a:off x="7282389" y="4579113"/>
            <a:ext cx="2041451" cy="604280"/>
          </a:xfrm>
          <a:prstGeom prst="rect">
            <a:avLst/>
          </a:prstGeom>
          <a:solidFill>
            <a:srgbClr val="006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highlight>
                <a:srgbClr val="006699"/>
              </a:highlight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526A44B-A11E-D9E0-5E1B-88A4F4AB7AD6}"/>
              </a:ext>
            </a:extLst>
          </p:cNvPr>
          <p:cNvSpPr txBox="1"/>
          <p:nvPr/>
        </p:nvSpPr>
        <p:spPr>
          <a:xfrm>
            <a:off x="7633968" y="4694086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>
                    <a:lumMod val="95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팀원 </a:t>
            </a:r>
            <a:r>
              <a:rPr lang="ko-KR" altLang="en-US" dirty="0" err="1">
                <a:solidFill>
                  <a:schemeClr val="bg1">
                    <a:lumMod val="95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신애향</a:t>
            </a:r>
            <a:endParaRPr lang="ko-KR" altLang="en-US" dirty="0">
              <a:solidFill>
                <a:schemeClr val="bg1">
                  <a:lumMod val="95000"/>
                </a:schemeClr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1251764-4444-89C4-9545-F5C56AFFFF24}"/>
              </a:ext>
            </a:extLst>
          </p:cNvPr>
          <p:cNvSpPr/>
          <p:nvPr/>
        </p:nvSpPr>
        <p:spPr>
          <a:xfrm>
            <a:off x="9493562" y="1674607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highlight>
                <a:srgbClr val="006699"/>
              </a:highlight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16037C7-E46B-5C64-F4E4-ACBF1D3ED05F}"/>
              </a:ext>
            </a:extLst>
          </p:cNvPr>
          <p:cNvSpPr/>
          <p:nvPr/>
        </p:nvSpPr>
        <p:spPr>
          <a:xfrm>
            <a:off x="9493562" y="4579113"/>
            <a:ext cx="2041451" cy="604280"/>
          </a:xfrm>
          <a:prstGeom prst="rect">
            <a:avLst/>
          </a:prstGeom>
          <a:solidFill>
            <a:srgbClr val="006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B151577-CB17-6A17-E570-DADBCD793890}"/>
              </a:ext>
            </a:extLst>
          </p:cNvPr>
          <p:cNvSpPr txBox="1"/>
          <p:nvPr/>
        </p:nvSpPr>
        <p:spPr>
          <a:xfrm>
            <a:off x="9853155" y="4694086"/>
            <a:ext cx="1322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>
                    <a:lumMod val="95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팀원 김은지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23EDF94-0C9D-91B7-B872-3B941116BD9E}"/>
              </a:ext>
            </a:extLst>
          </p:cNvPr>
          <p:cNvSpPr txBox="1"/>
          <p:nvPr/>
        </p:nvSpPr>
        <p:spPr>
          <a:xfrm>
            <a:off x="144378" y="272716"/>
            <a:ext cx="8018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006699"/>
                </a:solidFill>
                <a:latin typeface="Eras Bold ITC" panose="020B0907030504020204" pitchFamily="34" charset="0"/>
              </a:rPr>
              <a:t>Part 1</a:t>
            </a:r>
            <a:endParaRPr lang="ko-KR" altLang="en-US" sz="1600" dirty="0">
              <a:solidFill>
                <a:srgbClr val="006699"/>
              </a:solidFill>
              <a:latin typeface="Eras Bold ITC" panose="020B0907030504020204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79647CD-4E70-FD11-F77E-3F76B395115B}"/>
              </a:ext>
            </a:extLst>
          </p:cNvPr>
          <p:cNvSpPr txBox="1"/>
          <p:nvPr/>
        </p:nvSpPr>
        <p:spPr>
          <a:xfrm>
            <a:off x="1163052" y="272716"/>
            <a:ext cx="14526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rgbClr val="006699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멤버 소개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6627801-025C-58BA-B093-535708BC83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7621" y="1978092"/>
            <a:ext cx="2221674" cy="222167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DF31B3A-EA8C-30DA-206A-B5F9750718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60" y="1930987"/>
            <a:ext cx="2064646" cy="2150563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9C1A0E9F-BB0C-FACD-6668-A878BB49B6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4431" y="1871519"/>
            <a:ext cx="2283095" cy="2283095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AB76B63F-D5D7-1365-5C82-13B0E2FCA8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7200" y="1930987"/>
            <a:ext cx="2324765" cy="2324765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82B190EE-C4DA-A466-4D5C-841AC1E7A5A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1965" y="1777477"/>
            <a:ext cx="2373787" cy="2373787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EF1E323-6FC7-7530-443A-1ACF6B8C1899}"/>
              </a:ext>
            </a:extLst>
          </p:cNvPr>
          <p:cNvSpPr/>
          <p:nvPr/>
        </p:nvSpPr>
        <p:spPr>
          <a:xfrm>
            <a:off x="9956800" y="6383541"/>
            <a:ext cx="2235200" cy="3140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42005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6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ADC16E78-8819-8219-C770-75C3BD1E4D45}"/>
              </a:ext>
            </a:extLst>
          </p:cNvPr>
          <p:cNvGrpSpPr/>
          <p:nvPr/>
        </p:nvGrpSpPr>
        <p:grpSpPr>
          <a:xfrm>
            <a:off x="6817895" y="872277"/>
            <a:ext cx="5374105" cy="4483771"/>
            <a:chOff x="6817895" y="310803"/>
            <a:chExt cx="5374105" cy="448377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E4D379F-0D7A-E10A-C2FD-B3F877B38412}"/>
                </a:ext>
              </a:extLst>
            </p:cNvPr>
            <p:cNvSpPr txBox="1"/>
            <p:nvPr/>
          </p:nvSpPr>
          <p:spPr>
            <a:xfrm>
              <a:off x="6817895" y="310803"/>
              <a:ext cx="1848583" cy="3154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9900" b="1" dirty="0">
                  <a:solidFill>
                    <a:schemeClr val="bg1"/>
                  </a:solidFill>
                  <a:latin typeface="Eras Bold ITC" panose="020B0907030504020204" pitchFamily="34" charset="0"/>
                  <a:ea typeface="+mj-ea"/>
                </a:rPr>
                <a:t>2</a:t>
              </a:r>
              <a:endParaRPr lang="ko-KR" altLang="en-US" sz="19900" b="1" dirty="0">
                <a:solidFill>
                  <a:schemeClr val="bg1"/>
                </a:solidFill>
                <a:latin typeface="Eras Bold ITC" panose="020B0907030504020204" pitchFamily="34" charset="0"/>
                <a:ea typeface="+mj-ea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73F2969-8E1F-0403-B6B6-037C4B0D5DB2}"/>
                </a:ext>
              </a:extLst>
            </p:cNvPr>
            <p:cNvSpPr txBox="1"/>
            <p:nvPr/>
          </p:nvSpPr>
          <p:spPr>
            <a:xfrm>
              <a:off x="6817895" y="3350782"/>
              <a:ext cx="298030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800" b="1" spc="-300" dirty="0">
                  <a:solidFill>
                    <a:schemeClr val="bg1"/>
                  </a:solidFill>
                  <a:latin typeface="SB 어그로 Medium" panose="02020603020101020101" pitchFamily="18" charset="-127"/>
                  <a:ea typeface="SB 어그로 Medium" panose="02020603020101020101" pitchFamily="18" charset="-127"/>
                </a:rPr>
                <a:t>타임 테이블</a:t>
              </a: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F9894119-F233-DC33-68F5-7374CF0E569E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545921"/>
              <a:ext cx="5374105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1021128-BA25-D6FF-656C-87D086ADE451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794574"/>
              <a:ext cx="5374105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id="{A5BD232A-D415-490B-98D2-E3615C5F5EF0}"/>
              </a:ext>
            </a:extLst>
          </p:cNvPr>
          <p:cNvSpPr/>
          <p:nvPr/>
        </p:nvSpPr>
        <p:spPr>
          <a:xfrm>
            <a:off x="9956800" y="6456218"/>
            <a:ext cx="2235200" cy="314037"/>
          </a:xfrm>
          <a:prstGeom prst="rect">
            <a:avLst/>
          </a:prstGeom>
          <a:solidFill>
            <a:srgbClr val="006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41649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rgbClr val="0066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112C0AA0-E39E-C775-D534-63FAF80A8183}"/>
              </a:ext>
            </a:extLst>
          </p:cNvPr>
          <p:cNvCxnSpPr/>
          <p:nvPr/>
        </p:nvCxnSpPr>
        <p:spPr>
          <a:xfrm>
            <a:off x="132000" y="2647812"/>
            <a:ext cx="12060000" cy="0"/>
          </a:xfrm>
          <a:prstGeom prst="line">
            <a:avLst/>
          </a:prstGeom>
          <a:ln w="1270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타원 69">
            <a:extLst>
              <a:ext uri="{FF2B5EF4-FFF2-40B4-BE49-F238E27FC236}">
                <a16:creationId xmlns:a16="http://schemas.microsoft.com/office/drawing/2014/main" id="{30657BD3-9517-B513-DB8C-81907840B118}"/>
              </a:ext>
            </a:extLst>
          </p:cNvPr>
          <p:cNvSpPr/>
          <p:nvPr/>
        </p:nvSpPr>
        <p:spPr>
          <a:xfrm>
            <a:off x="864893" y="2436742"/>
            <a:ext cx="422140" cy="42214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8100">
            <a:solidFill>
              <a:srgbClr val="006699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C4382689-6EFB-FCC8-1407-0515916A420C}"/>
              </a:ext>
            </a:extLst>
          </p:cNvPr>
          <p:cNvSpPr/>
          <p:nvPr/>
        </p:nvSpPr>
        <p:spPr>
          <a:xfrm>
            <a:off x="2541356" y="2436742"/>
            <a:ext cx="422140" cy="42214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8100">
            <a:solidFill>
              <a:srgbClr val="006699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66324622-60CB-20AD-FBF4-4FAE359FB029}"/>
              </a:ext>
            </a:extLst>
          </p:cNvPr>
          <p:cNvSpPr/>
          <p:nvPr/>
        </p:nvSpPr>
        <p:spPr>
          <a:xfrm>
            <a:off x="4217819" y="2436742"/>
            <a:ext cx="422140" cy="42214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8100">
            <a:solidFill>
              <a:srgbClr val="006699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776E812C-C2D0-A183-41A6-189DB6A97DFB}"/>
              </a:ext>
            </a:extLst>
          </p:cNvPr>
          <p:cNvSpPr/>
          <p:nvPr/>
        </p:nvSpPr>
        <p:spPr>
          <a:xfrm>
            <a:off x="5894282" y="2436742"/>
            <a:ext cx="422140" cy="42214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8100">
            <a:solidFill>
              <a:srgbClr val="006699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E23949D3-9516-B8B8-5665-856EDC25FC7F}"/>
              </a:ext>
            </a:extLst>
          </p:cNvPr>
          <p:cNvSpPr/>
          <p:nvPr/>
        </p:nvSpPr>
        <p:spPr>
          <a:xfrm>
            <a:off x="7570745" y="2436742"/>
            <a:ext cx="422140" cy="42214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8100">
            <a:solidFill>
              <a:srgbClr val="006699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3EDF1627-60BA-7769-CB37-2504E92BFF37}"/>
              </a:ext>
            </a:extLst>
          </p:cNvPr>
          <p:cNvSpPr/>
          <p:nvPr/>
        </p:nvSpPr>
        <p:spPr>
          <a:xfrm>
            <a:off x="9247208" y="2436742"/>
            <a:ext cx="422140" cy="42214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8100">
            <a:solidFill>
              <a:srgbClr val="006699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id="{A385CCFF-D287-2321-20F5-C758A36A0550}"/>
              </a:ext>
            </a:extLst>
          </p:cNvPr>
          <p:cNvSpPr/>
          <p:nvPr/>
        </p:nvSpPr>
        <p:spPr>
          <a:xfrm>
            <a:off x="10923670" y="2436742"/>
            <a:ext cx="422140" cy="42214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8100">
            <a:solidFill>
              <a:srgbClr val="006699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9E1DE103-EC1D-C3C2-F1C4-425391DA453B}"/>
              </a:ext>
            </a:extLst>
          </p:cNvPr>
          <p:cNvSpPr txBox="1"/>
          <p:nvPr/>
        </p:nvSpPr>
        <p:spPr>
          <a:xfrm>
            <a:off x="10717560" y="3487991"/>
            <a:ext cx="7393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006699"/>
                </a:solidFill>
                <a:latin typeface="Eras Bold ITC" panose="020B0907030504020204" pitchFamily="34" charset="0"/>
              </a:rPr>
              <a:t>3/31</a:t>
            </a:r>
            <a:endParaRPr lang="ko-KR" altLang="en-US" b="1" dirty="0">
              <a:solidFill>
                <a:srgbClr val="006699"/>
              </a:solidFill>
              <a:latin typeface="Eras Bold ITC" panose="020B0907030504020204" pitchFamily="34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B89C49DF-4760-2A33-8D51-3B1293ECF355}"/>
              </a:ext>
            </a:extLst>
          </p:cNvPr>
          <p:cNvSpPr txBox="1"/>
          <p:nvPr/>
        </p:nvSpPr>
        <p:spPr>
          <a:xfrm>
            <a:off x="9043882" y="3487171"/>
            <a:ext cx="7393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006699"/>
                </a:solidFill>
                <a:latin typeface="Eras Bold ITC" panose="020B0907030504020204" pitchFamily="34" charset="0"/>
              </a:rPr>
              <a:t>3/30</a:t>
            </a:r>
            <a:endParaRPr lang="ko-KR" altLang="en-US" b="1" dirty="0">
              <a:solidFill>
                <a:srgbClr val="006699"/>
              </a:solidFill>
              <a:latin typeface="Eras Bold ITC" panose="020B0907030504020204" pitchFamily="34" charset="0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FFE3C272-CD8A-9106-D244-DC4A6D72F560}"/>
              </a:ext>
            </a:extLst>
          </p:cNvPr>
          <p:cNvSpPr txBox="1"/>
          <p:nvPr/>
        </p:nvSpPr>
        <p:spPr>
          <a:xfrm>
            <a:off x="7188262" y="3486351"/>
            <a:ext cx="1103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006699"/>
                </a:solidFill>
                <a:latin typeface="Eras Bold ITC" panose="020B0907030504020204" pitchFamily="34" charset="0"/>
              </a:rPr>
              <a:t>3/28-29</a:t>
            </a:r>
            <a:endParaRPr lang="ko-KR" altLang="en-US" b="1" dirty="0">
              <a:solidFill>
                <a:srgbClr val="006699"/>
              </a:solidFill>
              <a:latin typeface="Eras Bold ITC" panose="020B0907030504020204" pitchFamily="34" charset="0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53C68272-3D14-2B82-8675-51FB731C84C0}"/>
              </a:ext>
            </a:extLst>
          </p:cNvPr>
          <p:cNvSpPr txBox="1"/>
          <p:nvPr/>
        </p:nvSpPr>
        <p:spPr>
          <a:xfrm>
            <a:off x="5696522" y="3485531"/>
            <a:ext cx="7393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006699"/>
                </a:solidFill>
                <a:latin typeface="Eras Bold ITC" panose="020B0907030504020204" pitchFamily="34" charset="0"/>
              </a:rPr>
              <a:t>3/27</a:t>
            </a:r>
            <a:endParaRPr lang="ko-KR" altLang="en-US" b="1" dirty="0">
              <a:solidFill>
                <a:srgbClr val="006699"/>
              </a:solidFill>
              <a:latin typeface="Eras Bold ITC" panose="020B0907030504020204" pitchFamily="34" charset="0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39EEBEB2-36E8-9E83-F058-F824661BBE59}"/>
              </a:ext>
            </a:extLst>
          </p:cNvPr>
          <p:cNvSpPr txBox="1"/>
          <p:nvPr/>
        </p:nvSpPr>
        <p:spPr>
          <a:xfrm>
            <a:off x="3840901" y="3484711"/>
            <a:ext cx="1103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006699"/>
                </a:solidFill>
                <a:latin typeface="Eras Bold ITC" panose="020B0907030504020204" pitchFamily="34" charset="0"/>
              </a:rPr>
              <a:t>3/25-26</a:t>
            </a:r>
            <a:endParaRPr lang="ko-KR" altLang="en-US" b="1" dirty="0">
              <a:solidFill>
                <a:srgbClr val="006699"/>
              </a:solidFill>
              <a:latin typeface="Eras Bold ITC" panose="020B0907030504020204" pitchFamily="34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87B36451-58DE-E428-E1DA-D2309FB2D62B}"/>
              </a:ext>
            </a:extLst>
          </p:cNvPr>
          <p:cNvSpPr txBox="1"/>
          <p:nvPr/>
        </p:nvSpPr>
        <p:spPr>
          <a:xfrm>
            <a:off x="2167222" y="3483891"/>
            <a:ext cx="1103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006699"/>
                </a:solidFill>
                <a:latin typeface="Eras Bold ITC" panose="020B0907030504020204" pitchFamily="34" charset="0"/>
              </a:rPr>
              <a:t>3/23-24</a:t>
            </a:r>
            <a:endParaRPr lang="ko-KR" altLang="en-US" b="1" dirty="0">
              <a:solidFill>
                <a:srgbClr val="006699"/>
              </a:solidFill>
              <a:latin typeface="Eras Bold ITC" panose="020B0907030504020204" pitchFamily="34" charset="0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7ABB2A67-39E4-A36F-513B-6E2D14CDFCD7}"/>
              </a:ext>
            </a:extLst>
          </p:cNvPr>
          <p:cNvSpPr txBox="1"/>
          <p:nvPr/>
        </p:nvSpPr>
        <p:spPr>
          <a:xfrm>
            <a:off x="675483" y="3483071"/>
            <a:ext cx="7393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006699"/>
                </a:solidFill>
                <a:latin typeface="Eras Bold ITC" panose="020B0907030504020204" pitchFamily="34" charset="0"/>
              </a:rPr>
              <a:t>3/22</a:t>
            </a:r>
            <a:endParaRPr lang="ko-KR" altLang="en-US" b="1" dirty="0">
              <a:solidFill>
                <a:srgbClr val="006699"/>
              </a:solidFill>
              <a:latin typeface="Eras Bold ITC" panose="020B0907030504020204" pitchFamily="34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2AB3FE5C-59CA-4E56-C858-1162C4B3BB10}"/>
              </a:ext>
            </a:extLst>
          </p:cNvPr>
          <p:cNvSpPr txBox="1"/>
          <p:nvPr/>
        </p:nvSpPr>
        <p:spPr>
          <a:xfrm>
            <a:off x="390712" y="4038965"/>
            <a:ext cx="1498450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spc="-150" dirty="0">
                <a:solidFill>
                  <a:srgbClr val="006699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기획 회의 및 </a:t>
            </a:r>
            <a:endParaRPr lang="en-US" altLang="ko-KR" sz="1600" b="1" spc="-150" dirty="0">
              <a:solidFill>
                <a:srgbClr val="006699"/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  <a:p>
            <a:pPr algn="ctr"/>
            <a:r>
              <a:rPr lang="ko-KR" altLang="en-US" sz="1600" b="1" spc="-150" dirty="0">
                <a:solidFill>
                  <a:srgbClr val="006699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발표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241005E-2225-D804-984D-FB96F4157067}"/>
              </a:ext>
            </a:extLst>
          </p:cNvPr>
          <p:cNvSpPr txBox="1"/>
          <p:nvPr/>
        </p:nvSpPr>
        <p:spPr>
          <a:xfrm>
            <a:off x="1963518" y="4038965"/>
            <a:ext cx="1593508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spc="-150" dirty="0">
                <a:solidFill>
                  <a:srgbClr val="006699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프론트 엔드 구현 및 </a:t>
            </a:r>
            <a:endParaRPr lang="en-US" altLang="ko-KR" sz="1600" b="1" spc="-150" dirty="0">
              <a:solidFill>
                <a:srgbClr val="006699"/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  <a:p>
            <a:pPr algn="ctr"/>
            <a:r>
              <a:rPr lang="ko-KR" altLang="en-US" sz="1600" b="1" spc="-150" dirty="0">
                <a:solidFill>
                  <a:srgbClr val="006699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중간 점검 </a:t>
            </a:r>
            <a:r>
              <a:rPr lang="en-US" altLang="ko-KR" sz="1600" b="1" spc="-150" dirty="0">
                <a:solidFill>
                  <a:srgbClr val="006699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1</a:t>
            </a:r>
            <a:endParaRPr lang="ko-KR" altLang="en-US" sz="1600" b="1" spc="-150" dirty="0">
              <a:solidFill>
                <a:srgbClr val="006699"/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89F27188-03F0-0164-529E-C3A7003CF884}"/>
              </a:ext>
            </a:extLst>
          </p:cNvPr>
          <p:cNvSpPr txBox="1"/>
          <p:nvPr/>
        </p:nvSpPr>
        <p:spPr>
          <a:xfrm>
            <a:off x="3726440" y="4038965"/>
            <a:ext cx="1498450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spc="-150" dirty="0" err="1">
                <a:solidFill>
                  <a:srgbClr val="006699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백엔드</a:t>
            </a:r>
            <a:r>
              <a:rPr lang="ko-KR" altLang="en-US" sz="1600" b="1" spc="-150" dirty="0">
                <a:solidFill>
                  <a:srgbClr val="006699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 구현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C38A48B4-8B68-B614-9426-26F2260D76CD}"/>
              </a:ext>
            </a:extLst>
          </p:cNvPr>
          <p:cNvSpPr txBox="1"/>
          <p:nvPr/>
        </p:nvSpPr>
        <p:spPr>
          <a:xfrm>
            <a:off x="5394304" y="4038965"/>
            <a:ext cx="1403397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spc="-150" dirty="0">
                <a:solidFill>
                  <a:srgbClr val="006699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중간점검 </a:t>
            </a:r>
            <a:r>
              <a:rPr lang="en-US" altLang="ko-KR" sz="1600" b="1" spc="-150" dirty="0">
                <a:solidFill>
                  <a:srgbClr val="006699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2</a:t>
            </a:r>
            <a:endParaRPr lang="ko-KR" altLang="en-US" sz="1600" b="1" spc="-150" dirty="0">
              <a:solidFill>
                <a:srgbClr val="006699"/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B22BB73C-D9E7-3B6E-7BFC-B459CC3CD364}"/>
              </a:ext>
            </a:extLst>
          </p:cNvPr>
          <p:cNvSpPr txBox="1"/>
          <p:nvPr/>
        </p:nvSpPr>
        <p:spPr>
          <a:xfrm>
            <a:off x="6967112" y="4038965"/>
            <a:ext cx="1762920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spc="-150" dirty="0" err="1">
                <a:solidFill>
                  <a:srgbClr val="006699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백엔드</a:t>
            </a:r>
            <a:r>
              <a:rPr lang="ko-KR" altLang="en-US" sz="1600" b="1" spc="-150" dirty="0">
                <a:solidFill>
                  <a:srgbClr val="006699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 구현 및</a:t>
            </a:r>
            <a:endParaRPr lang="en-US" altLang="ko-KR" sz="1600" b="1" spc="-150" dirty="0">
              <a:solidFill>
                <a:srgbClr val="006699"/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  <a:p>
            <a:pPr algn="ctr"/>
            <a:r>
              <a:rPr lang="ko-KR" altLang="en-US" sz="1600" b="1" spc="-150" dirty="0">
                <a:solidFill>
                  <a:srgbClr val="006699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오류 검사</a:t>
            </a:r>
            <a:r>
              <a:rPr lang="en-US" altLang="ko-KR" sz="1600" b="1" spc="-150" dirty="0">
                <a:solidFill>
                  <a:srgbClr val="006699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  &amp; </a:t>
            </a:r>
            <a:r>
              <a:rPr lang="ko-KR" altLang="en-US" sz="1600" b="1" spc="-150" dirty="0">
                <a:solidFill>
                  <a:srgbClr val="006699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마무리</a:t>
            </a:r>
            <a:endParaRPr lang="en-US" altLang="ko-KR" sz="1600" b="1" spc="-150" dirty="0">
              <a:solidFill>
                <a:srgbClr val="006699"/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D59487D3-05E9-4A89-EE81-4C06554E09A4}"/>
              </a:ext>
            </a:extLst>
          </p:cNvPr>
          <p:cNvSpPr txBox="1"/>
          <p:nvPr/>
        </p:nvSpPr>
        <p:spPr>
          <a:xfrm>
            <a:off x="8730032" y="4038965"/>
            <a:ext cx="1498450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spc="-150" dirty="0">
                <a:solidFill>
                  <a:srgbClr val="006699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PPT</a:t>
            </a:r>
            <a:r>
              <a:rPr lang="ko-KR" altLang="en-US" sz="1600" b="1" spc="-150" dirty="0">
                <a:solidFill>
                  <a:srgbClr val="006699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작성 및</a:t>
            </a:r>
            <a:endParaRPr lang="en-US" altLang="ko-KR" sz="1600" b="1" spc="-150" dirty="0">
              <a:solidFill>
                <a:srgbClr val="006699"/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  <a:p>
            <a:pPr algn="ctr"/>
            <a:r>
              <a:rPr lang="ko-KR" altLang="en-US" sz="1600" b="1" spc="-150" dirty="0">
                <a:solidFill>
                  <a:srgbClr val="006699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발표 준비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9C288B95-3858-0BA4-BC25-C9CB3AF28A8B}"/>
              </a:ext>
            </a:extLst>
          </p:cNvPr>
          <p:cNvSpPr txBox="1"/>
          <p:nvPr/>
        </p:nvSpPr>
        <p:spPr>
          <a:xfrm>
            <a:off x="10397893" y="4038965"/>
            <a:ext cx="1498450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spc="-150" dirty="0">
                <a:solidFill>
                  <a:srgbClr val="006699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최종 발표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6DB23A-8D17-BCAF-7480-5DC70932CAAA}"/>
              </a:ext>
            </a:extLst>
          </p:cNvPr>
          <p:cNvSpPr txBox="1"/>
          <p:nvPr/>
        </p:nvSpPr>
        <p:spPr>
          <a:xfrm>
            <a:off x="144378" y="272716"/>
            <a:ext cx="8018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006699"/>
                </a:solidFill>
                <a:latin typeface="Eras Bold ITC" panose="020B0907030504020204" pitchFamily="34" charset="0"/>
              </a:rPr>
              <a:t>Part 2</a:t>
            </a:r>
            <a:endParaRPr lang="ko-KR" altLang="en-US" sz="1600" dirty="0">
              <a:solidFill>
                <a:srgbClr val="006699"/>
              </a:solidFill>
              <a:latin typeface="Eras Bold ITC" panose="020B0907030504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011848F-56F3-FCE3-654A-4C8D5FE88793}"/>
              </a:ext>
            </a:extLst>
          </p:cNvPr>
          <p:cNvSpPr txBox="1"/>
          <p:nvPr/>
        </p:nvSpPr>
        <p:spPr>
          <a:xfrm>
            <a:off x="1163052" y="272716"/>
            <a:ext cx="17219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rgbClr val="006699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타임 테이블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6E7C2CC-F4CD-0A05-1FD4-12E2843269F4}"/>
              </a:ext>
            </a:extLst>
          </p:cNvPr>
          <p:cNvSpPr/>
          <p:nvPr/>
        </p:nvSpPr>
        <p:spPr>
          <a:xfrm>
            <a:off x="9956800" y="6383541"/>
            <a:ext cx="2235200" cy="3140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83327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6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ADC16E78-8819-8219-C770-75C3BD1E4D45}"/>
              </a:ext>
            </a:extLst>
          </p:cNvPr>
          <p:cNvGrpSpPr/>
          <p:nvPr/>
        </p:nvGrpSpPr>
        <p:grpSpPr>
          <a:xfrm>
            <a:off x="6817895" y="872277"/>
            <a:ext cx="5374105" cy="4483771"/>
            <a:chOff x="6817895" y="310803"/>
            <a:chExt cx="5374105" cy="448377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E4D379F-0D7A-E10A-C2FD-B3F877B38412}"/>
                </a:ext>
              </a:extLst>
            </p:cNvPr>
            <p:cNvSpPr txBox="1"/>
            <p:nvPr/>
          </p:nvSpPr>
          <p:spPr>
            <a:xfrm>
              <a:off x="6817895" y="310803"/>
              <a:ext cx="1854995" cy="3154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9900" b="1" dirty="0">
                  <a:solidFill>
                    <a:schemeClr val="bg1"/>
                  </a:solidFill>
                  <a:latin typeface="Eras Bold ITC" panose="020B0907030504020204" pitchFamily="34" charset="0"/>
                  <a:ea typeface="+mj-ea"/>
                </a:rPr>
                <a:t>3</a:t>
              </a:r>
              <a:endParaRPr lang="ko-KR" altLang="en-US" sz="19900" b="1" dirty="0">
                <a:solidFill>
                  <a:schemeClr val="bg1"/>
                </a:solidFill>
                <a:latin typeface="Eras Bold ITC" panose="020B0907030504020204" pitchFamily="34" charset="0"/>
                <a:ea typeface="+mj-ea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73F2969-8E1F-0403-B6B6-037C4B0D5DB2}"/>
                </a:ext>
              </a:extLst>
            </p:cNvPr>
            <p:cNvSpPr txBox="1"/>
            <p:nvPr/>
          </p:nvSpPr>
          <p:spPr>
            <a:xfrm>
              <a:off x="6817895" y="3350782"/>
              <a:ext cx="245131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800" b="1" spc="-300" dirty="0">
                  <a:solidFill>
                    <a:schemeClr val="bg1"/>
                  </a:solidFill>
                  <a:latin typeface="SB 어그로 Medium" panose="02020603020101020101" pitchFamily="18" charset="-127"/>
                  <a:ea typeface="SB 어그로 Medium" panose="02020603020101020101" pitchFamily="18" charset="-127"/>
                </a:rPr>
                <a:t>벤치 마킹</a:t>
              </a: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F9894119-F233-DC33-68F5-7374CF0E569E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545921"/>
              <a:ext cx="5374105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1021128-BA25-D6FF-656C-87D086ADE451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794574"/>
              <a:ext cx="5374105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id="{8219C814-F875-19C4-C9B9-9399E3924AE5}"/>
              </a:ext>
            </a:extLst>
          </p:cNvPr>
          <p:cNvSpPr/>
          <p:nvPr/>
        </p:nvSpPr>
        <p:spPr>
          <a:xfrm>
            <a:off x="9956800" y="6456218"/>
            <a:ext cx="2235200" cy="314037"/>
          </a:xfrm>
          <a:prstGeom prst="rect">
            <a:avLst/>
          </a:prstGeom>
          <a:solidFill>
            <a:srgbClr val="006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42528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rgbClr val="0066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8194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006699"/>
                </a:solidFill>
                <a:latin typeface="Eras Bold ITC" panose="020B0907030504020204" pitchFamily="34" charset="0"/>
              </a:rPr>
              <a:t>Part</a:t>
            </a:r>
            <a:r>
              <a:rPr lang="en-US" altLang="ko-KR" sz="1600" dirty="0">
                <a:solidFill>
                  <a:srgbClr val="006699"/>
                </a:solidFill>
              </a:rPr>
              <a:t> </a:t>
            </a:r>
            <a:r>
              <a:rPr lang="en-US" altLang="ko-KR" sz="1600" dirty="0">
                <a:solidFill>
                  <a:srgbClr val="006699"/>
                </a:solidFill>
                <a:latin typeface="Eras Bold ITC" panose="020B0907030504020204" pitchFamily="34" charset="0"/>
              </a:rPr>
              <a:t>3</a:t>
            </a:r>
            <a:endParaRPr lang="ko-KR" altLang="en-US" sz="1600" dirty="0">
              <a:solidFill>
                <a:srgbClr val="006699"/>
              </a:solidFill>
              <a:latin typeface="Eras Bold ITC" panose="020B0907030504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14285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rgbClr val="006699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벤치 마킹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DEF62006-7FCE-E837-EB97-0841BFFC3B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037" y="862037"/>
            <a:ext cx="8357604" cy="544021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D35F804-77A4-E4BB-C2B8-6FBEA4D89D3D}"/>
              </a:ext>
            </a:extLst>
          </p:cNvPr>
          <p:cNvSpPr txBox="1"/>
          <p:nvPr/>
        </p:nvSpPr>
        <p:spPr>
          <a:xfrm>
            <a:off x="8671641" y="4275147"/>
            <a:ext cx="886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6699"/>
                </a:solidFill>
                <a:latin typeface="Eras Bold ITC" panose="020B0907030504020204" pitchFamily="34" charset="0"/>
                <a:ea typeface="HY헤드라인M" panose="02030600000101010101" pitchFamily="18" charset="-127"/>
              </a:rPr>
              <a:t>OKKY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BCAE0CD-D52E-0797-A37B-6C1F062764EE}"/>
              </a:ext>
            </a:extLst>
          </p:cNvPr>
          <p:cNvSpPr txBox="1"/>
          <p:nvPr/>
        </p:nvSpPr>
        <p:spPr>
          <a:xfrm>
            <a:off x="8671641" y="4644479"/>
            <a:ext cx="3558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6699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국내 최대 개발자 지식공유 플랫폼 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E3731BC-4D26-4005-B9B2-E3D2745A3740}"/>
              </a:ext>
            </a:extLst>
          </p:cNvPr>
          <p:cNvSpPr/>
          <p:nvPr/>
        </p:nvSpPr>
        <p:spPr>
          <a:xfrm>
            <a:off x="9956800" y="6383541"/>
            <a:ext cx="2235200" cy="3140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17888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rgbClr val="0066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8194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006699"/>
                </a:solidFill>
                <a:latin typeface="Eras Bold ITC" panose="020B0907030504020204" pitchFamily="34" charset="0"/>
              </a:rPr>
              <a:t>Part</a:t>
            </a:r>
            <a:r>
              <a:rPr lang="en-US" altLang="ko-KR" sz="1600" dirty="0">
                <a:solidFill>
                  <a:srgbClr val="006699"/>
                </a:solidFill>
              </a:rPr>
              <a:t> </a:t>
            </a:r>
            <a:r>
              <a:rPr lang="en-US" altLang="ko-KR" sz="1600" dirty="0">
                <a:solidFill>
                  <a:srgbClr val="006699"/>
                </a:solidFill>
                <a:latin typeface="Eras Bold ITC" panose="020B0907030504020204" pitchFamily="34" charset="0"/>
              </a:rPr>
              <a:t>3</a:t>
            </a:r>
            <a:endParaRPr lang="ko-KR" altLang="en-US" sz="1600" dirty="0">
              <a:solidFill>
                <a:srgbClr val="006699"/>
              </a:solidFill>
              <a:latin typeface="Eras Bold ITC" panose="020B0907030504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14285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rgbClr val="006699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벤치 마킹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A0AD8A67-C0BB-41F9-0323-4BD3C1C23F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105" y="795936"/>
            <a:ext cx="7175287" cy="5456324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3E675952-0622-F2F9-ECD6-90E908DF91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9940" y="795936"/>
            <a:ext cx="3022388" cy="5456323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AB1E7069-91EB-1C78-E2A6-3BBDFCE94F47}"/>
              </a:ext>
            </a:extLst>
          </p:cNvPr>
          <p:cNvSpPr/>
          <p:nvPr/>
        </p:nvSpPr>
        <p:spPr>
          <a:xfrm>
            <a:off x="9956800" y="6383541"/>
            <a:ext cx="2235200" cy="3140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39869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_008_10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24D60"/>
      </a:accent1>
      <a:accent2>
        <a:srgbClr val="006182"/>
      </a:accent2>
      <a:accent3>
        <a:srgbClr val="4E849C"/>
      </a:accent3>
      <a:accent4>
        <a:srgbClr val="DCDBD9"/>
      </a:accent4>
      <a:accent5>
        <a:srgbClr val="3B626E"/>
      </a:accent5>
      <a:accent6>
        <a:srgbClr val="27383E"/>
      </a:accent6>
      <a:hlink>
        <a:srgbClr val="3F3F3F"/>
      </a:hlink>
      <a:folHlink>
        <a:srgbClr val="3F3F3F"/>
      </a:folHlink>
    </a:clrScheme>
    <a:fontScheme name="Pretendard_Black_standard">
      <a:majorFont>
        <a:latin typeface="Pretendard Black"/>
        <a:ea typeface="Pretendard Black"/>
        <a:cs typeface=""/>
      </a:majorFont>
      <a:minorFont>
        <a:latin typeface="Pretendar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859</TotalTime>
  <Words>129</Words>
  <Application>Microsoft Office PowerPoint</Application>
  <PresentationFormat>와이드스크린</PresentationFormat>
  <Paragraphs>69</Paragraphs>
  <Slides>14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3" baseType="lpstr">
      <vt:lpstr>Pretendard</vt:lpstr>
      <vt:lpstr>Cooper Std Black</vt:lpstr>
      <vt:lpstr>SB 어그로 Light</vt:lpstr>
      <vt:lpstr>Arial</vt:lpstr>
      <vt:lpstr>HY헤드라인M</vt:lpstr>
      <vt:lpstr>Pretendard Black</vt:lpstr>
      <vt:lpstr>Eras Bold ITC</vt:lpstr>
      <vt:lpstr>SB 어그로 Medium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kosmo</cp:lastModifiedBy>
  <cp:revision>50</cp:revision>
  <dcterms:created xsi:type="dcterms:W3CDTF">2022-08-03T01:14:38Z</dcterms:created>
  <dcterms:modified xsi:type="dcterms:W3CDTF">2023-03-22T05:30:49Z</dcterms:modified>
</cp:coreProperties>
</file>